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338" r:id="rId4"/>
    <p:sldId id="396" r:id="rId5"/>
    <p:sldId id="395" r:id="rId6"/>
    <p:sldId id="398" r:id="rId7"/>
    <p:sldId id="39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719E2-25B8-9145-87CC-10EA963822AC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Omnidirectional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13.3 Nonholonomic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13.4 Odometry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13.5 Mobile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B59E0-32C8-8B4E-B897-9356D61F8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54" y="1528422"/>
            <a:ext cx="9578309" cy="38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manipulator Jacobian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function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1FEED-8B02-FD4B-A24D-D4EC6280D9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05" y="1962129"/>
            <a:ext cx="5571837" cy="1466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F571D-628E-FB49-836F-E043C44A2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729" y="3806014"/>
            <a:ext cx="2980509" cy="2414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3FD76-41A8-6C4D-B514-B0DB431432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311" y="4591140"/>
            <a:ext cx="4114800" cy="88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33B89-C6B4-3D47-BD7A-BC023DF31E48}"/>
              </a:ext>
            </a:extLst>
          </p:cNvPr>
          <p:cNvSpPr txBox="1"/>
          <p:nvPr/>
        </p:nvSpPr>
        <p:spPr>
          <a:xfrm>
            <a:off x="5148238" y="381768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odometry)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2382-0DCD-9740-B844-CB0912C5DFE0}"/>
              </a:ext>
            </a:extLst>
          </p:cNvPr>
          <p:cNvSpPr/>
          <p:nvPr/>
        </p:nvSpPr>
        <p:spPr>
          <a:xfrm>
            <a:off x="827690" y="1907524"/>
            <a:ext cx="5817476" cy="1659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feedforward + PI feedback control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F01C9-3BC2-C546-80FA-5C11B47727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00" y="4379666"/>
            <a:ext cx="4447500" cy="1931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FB77D-426D-A04D-B7E6-CA803D8203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313" y="3429000"/>
            <a:ext cx="4684845" cy="28296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3052B-E4E4-2940-88EA-0C4588CC7AC8}"/>
              </a:ext>
            </a:extLst>
          </p:cNvPr>
          <p:cNvGrpSpPr/>
          <p:nvPr/>
        </p:nvGrpSpPr>
        <p:grpSpPr>
          <a:xfrm>
            <a:off x="1204310" y="1845064"/>
            <a:ext cx="6949090" cy="1469894"/>
            <a:chOff x="1204310" y="1845064"/>
            <a:chExt cx="6949090" cy="14698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058283-DB10-2845-ACFF-3C42384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310" y="1845064"/>
              <a:ext cx="6949090" cy="14698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CB93B-0541-014E-8391-CDD4D8D23434}"/>
                </a:ext>
              </a:extLst>
            </p:cNvPr>
            <p:cNvSpPr txBox="1"/>
            <p:nvPr/>
          </p:nvSpPr>
          <p:spPr>
            <a:xfrm>
              <a:off x="1286108" y="203713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8D064-ED3B-6F41-AFC2-F4CE7724A546}"/>
                </a:ext>
              </a:extLst>
            </p:cNvPr>
            <p:cNvSpPr txBox="1"/>
            <p:nvPr/>
          </p:nvSpPr>
          <p:spPr>
            <a:xfrm>
              <a:off x="3033391" y="2763697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52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C8E9-7876-2F44-959D-84EBE9B4B8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392" y="2309825"/>
            <a:ext cx="3663621" cy="391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D4072-340C-DF42-AD8B-E733777E880C}"/>
              </a:ext>
            </a:extLst>
          </p:cNvPr>
          <p:cNvSpPr txBox="1"/>
          <p:nvPr/>
        </p:nvSpPr>
        <p:spPr>
          <a:xfrm>
            <a:off x="546265" y="605642"/>
            <a:ext cx="10794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planar mobile manipulator below has a diff-drive mobile base and a 1R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 arm.  Each wheel radius is 0.5.  The positive driving direction for each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 moves the robot forward, and positive rotation for the arm joint is about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axis out of the page.  At the configuration below, give the Jacobian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039DD-E215-9C43-BFBB-D6157442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9AB92-33F0-0342-B63F-C695855C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03AD-08F4-4B49-8633-859452D011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392" y="2309825"/>
            <a:ext cx="3663621" cy="3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9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5" name="youbot-trimmed.mov">
            <a:hlinkClick r:id="" action="ppaction://media"/>
            <a:extLst>
              <a:ext uri="{FF2B5EF4-FFF2-40B4-BE49-F238E27FC236}">
                <a16:creationId xmlns:a16="http://schemas.microsoft.com/office/drawing/2014/main" id="{7ECAA8D9-0790-C148-B2B6-CF301B807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697" y="2053617"/>
            <a:ext cx="7607135" cy="4279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03BE6-C2AD-E24C-904D-5BC9FBEC7D3C}"/>
              </a:ext>
            </a:extLst>
          </p:cNvPr>
          <p:cNvSpPr txBox="1"/>
          <p:nvPr/>
        </p:nvSpPr>
        <p:spPr>
          <a:xfrm>
            <a:off x="618697" y="795262"/>
            <a:ext cx="8022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does the arm stretch out before the wheels move?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Would anything change if the wheels had a larger radius?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C7040-4855-794F-B26C-B7B24EF915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706" y="776614"/>
            <a:ext cx="2201493" cy="8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18146</TotalTime>
  <Words>214</Words>
  <Application>Microsoft Macintosh PowerPoint</Application>
  <PresentationFormat>Widescreen</PresentationFormat>
  <Paragraphs>57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735</cp:revision>
  <cp:lastPrinted>2020-11-13T20:21:54Z</cp:lastPrinted>
  <dcterms:created xsi:type="dcterms:W3CDTF">2020-09-16T15:38:21Z</dcterms:created>
  <dcterms:modified xsi:type="dcterms:W3CDTF">2020-11-24T05:02:48Z</dcterms:modified>
</cp:coreProperties>
</file>